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8.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11.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ru-RU" sz="1400" spc="-1" strike="noStrike">
                <a:solidFill>
                  <a:srgbClr val="000000"/>
                </a:solidFill>
                <a:latin typeface="Arial"/>
              </a:rPr>
              <a:t>Для перемещения страницы щёлкните мышью</a:t>
            </a:r>
            <a:endParaRPr b="0" lang="ru-RU" sz="1400" spc="-1" strike="noStrike">
              <a:solidFill>
                <a:srgbClr val="000000"/>
              </a:solidFill>
              <a:latin typeface="Arial"/>
            </a:endParaRPr>
          </a:p>
        </p:txBody>
      </p:sp>
      <p:sp>
        <p:nvSpPr>
          <p:cNvPr id="122"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123"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24"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25"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2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9A314BDA-0D0D-41B4-9EE1-288B27836772}"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p:spPr>
      </p:sp>
      <p:sp>
        <p:nvSpPr>
          <p:cNvPr id="254"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5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BB1DD14-5764-4863-92BF-FD7A193EB384}"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70" name="PlaceHolder 2"/>
          <p:cNvSpPr>
            <a:spLocks noGrp="1"/>
          </p:cNvSpPr>
          <p:nvPr>
            <p:ph type="sldImg"/>
          </p:nvPr>
        </p:nvSpPr>
        <p:spPr>
          <a:xfrm>
            <a:off x="685800" y="1143000"/>
            <a:ext cx="5486040" cy="308592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6040" cy="3085920"/>
          </a:xfrm>
          <a:prstGeom prst="rect">
            <a:avLst/>
          </a:prstGeom>
        </p:spPr>
      </p:sp>
      <p:sp>
        <p:nvSpPr>
          <p:cNvPr id="272"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7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F18EC5B-7C1F-4D08-8E0E-F7A9D60113B5}"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75" name="PlaceHolder 2"/>
          <p:cNvSpPr>
            <a:spLocks noGrp="1"/>
          </p:cNvSpPr>
          <p:nvPr>
            <p:ph type="sldImg"/>
          </p:nvPr>
        </p:nvSpPr>
        <p:spPr>
          <a:xfrm>
            <a:off x="685800" y="1143000"/>
            <a:ext cx="5486040" cy="308592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685800" y="1143000"/>
            <a:ext cx="5486040" cy="3085920"/>
          </a:xfrm>
          <a:prstGeom prst="rect">
            <a:avLst/>
          </a:prstGeom>
        </p:spPr>
      </p:sp>
      <p:sp>
        <p:nvSpPr>
          <p:cNvPr id="277"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7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9AEC1E3-14FB-4E59-AFCE-2DD809E0414E}"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6040" cy="3085920"/>
          </a:xfrm>
          <a:prstGeom prst="rect">
            <a:avLst/>
          </a:prstGeom>
        </p:spPr>
      </p:sp>
      <p:sp>
        <p:nvSpPr>
          <p:cNvPr id="280"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F3A2612-CC2A-443D-A02D-984CB5373A39}"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6040" cy="3085920"/>
          </a:xfrm>
          <a:prstGeom prst="rect">
            <a:avLst/>
          </a:prstGeom>
        </p:spPr>
      </p:sp>
      <p:sp>
        <p:nvSpPr>
          <p:cNvPr id="283"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92D6402-1B0C-492A-BA28-CADC30AC4C6C}"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6040" cy="3085920"/>
          </a:xfrm>
          <a:prstGeom prst="rect">
            <a:avLst/>
          </a:prstGeom>
        </p:spPr>
      </p:sp>
      <p:sp>
        <p:nvSpPr>
          <p:cNvPr id="286"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DB9420E-E541-4E61-A100-BAC629EE2B20}"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89" name="PlaceHolder 2"/>
          <p:cNvSpPr>
            <a:spLocks noGrp="1"/>
          </p:cNvSpPr>
          <p:nvPr>
            <p:ph type="sldImg"/>
          </p:nvPr>
        </p:nvSpPr>
        <p:spPr>
          <a:xfrm>
            <a:off x="685800" y="1143000"/>
            <a:ext cx="5486040" cy="308592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1" name="PlaceHolder 2"/>
          <p:cNvSpPr>
            <a:spLocks noGrp="1"/>
          </p:cNvSpPr>
          <p:nvPr>
            <p:ph type="sldImg"/>
          </p:nvPr>
        </p:nvSpPr>
        <p:spPr>
          <a:xfrm>
            <a:off x="685800" y="1143000"/>
            <a:ext cx="5486040" cy="308592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3" name="PlaceHolder 2"/>
          <p:cNvSpPr>
            <a:spLocks noGrp="1"/>
          </p:cNvSpPr>
          <p:nvPr>
            <p:ph type="sldImg"/>
          </p:nvPr>
        </p:nvSpPr>
        <p:spPr>
          <a:xfrm>
            <a:off x="685800" y="1143000"/>
            <a:ext cx="5486040" cy="308592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5" name="PlaceHolder 2"/>
          <p:cNvSpPr>
            <a:spLocks noGrp="1"/>
          </p:cNvSpPr>
          <p:nvPr>
            <p:ph type="sldImg"/>
          </p:nvPr>
        </p:nvSpPr>
        <p:spPr>
          <a:xfrm>
            <a:off x="685800" y="1143000"/>
            <a:ext cx="5486040" cy="308592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p:spPr>
      </p:sp>
      <p:sp>
        <p:nvSpPr>
          <p:cNvPr id="297"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9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A4F2679-4A19-4BDC-8130-DEBB986DDDAF}" type="slidenum">
              <a:rPr b="0" lang="en-GB" sz="1200" spc="-1" strike="noStrike">
                <a:solidFill>
                  <a:srgbClr val="000000"/>
                </a:solidFill>
                <a:latin typeface="Calibri"/>
                <a:ea typeface="Calibri"/>
              </a:rPr>
              <a:t>&lt;номер&gt;</a:t>
            </a:fld>
            <a:endParaRPr b="0" lang="ru-R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57" name="PlaceHolder 2"/>
          <p:cNvSpPr>
            <a:spLocks noGrp="1"/>
          </p:cNvSpPr>
          <p:nvPr>
            <p:ph type="sldImg"/>
          </p:nvPr>
        </p:nvSpPr>
        <p:spPr>
          <a:xfrm>
            <a:off x="685800" y="1143000"/>
            <a:ext cx="5486040" cy="308592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685800" y="1143000"/>
            <a:ext cx="5486040" cy="3085920"/>
          </a:xfrm>
          <a:prstGeom prst="rect">
            <a:avLst/>
          </a:prstGeom>
        </p:spPr>
      </p:sp>
      <p:sp>
        <p:nvSpPr>
          <p:cNvPr id="259"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6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C149C13-AE2F-4625-A250-BB9FC7E6F497}"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62" name="PlaceHolder 2"/>
          <p:cNvSpPr>
            <a:spLocks noGrp="1"/>
          </p:cNvSpPr>
          <p:nvPr>
            <p:ph type="sldImg"/>
          </p:nvPr>
        </p:nvSpPr>
        <p:spPr>
          <a:xfrm>
            <a:off x="685800" y="1143000"/>
            <a:ext cx="5486040" cy="308592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6040" cy="3085920"/>
          </a:xfrm>
          <a:prstGeom prst="rect">
            <a:avLst/>
          </a:prstGeom>
        </p:spPr>
      </p:sp>
      <p:sp>
        <p:nvSpPr>
          <p:cNvPr id="264"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6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2B8154A-0CC1-4797-BDA1-B17C9158B2E8}" type="slidenum">
              <a:rPr b="0" lang="en-GB" sz="1200" spc="-1" strike="noStrike">
                <a:solidFill>
                  <a:srgbClr val="000000"/>
                </a:solidFill>
                <a:latin typeface="Calibri"/>
                <a:ea typeface="Calibri"/>
              </a:rPr>
              <a:t>17</a:t>
            </a:fld>
            <a:endParaRPr b="0" lang="ru-R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6040" cy="3085920"/>
          </a:xfrm>
          <a:prstGeom prst="rect">
            <a:avLst/>
          </a:prstGeom>
        </p:spPr>
      </p:sp>
      <p:sp>
        <p:nvSpPr>
          <p:cNvPr id="267" name="PlaceHolder 2"/>
          <p:cNvSpPr>
            <a:spLocks noGrp="1"/>
          </p:cNvSpPr>
          <p:nvPr>
            <p:ph type="body"/>
          </p:nvPr>
        </p:nvSpPr>
        <p:spPr>
          <a:xfrm>
            <a:off x="685800" y="4400640"/>
            <a:ext cx="5486040" cy="3600000"/>
          </a:xfrm>
          <a:prstGeom prst="rect">
            <a:avLst/>
          </a:prstGeom>
        </p:spPr>
        <p:txBody>
          <a:bodyPr tIns="91440" bIns="91440">
            <a:noAutofit/>
          </a:bodyPr>
          <a:p>
            <a:endParaRPr b="0" lang="ru-RU" sz="2000" spc="-1" strike="noStrike">
              <a:latin typeface="Arial"/>
            </a:endParaRPr>
          </a:p>
        </p:txBody>
      </p:sp>
      <p:sp>
        <p:nvSpPr>
          <p:cNvPr id="268" name="TextShape 3"/>
          <p:cNvSpPr txBox="1"/>
          <p:nvPr/>
        </p:nvSpPr>
        <p:spPr>
          <a:xfrm>
            <a:off x="3884760" y="8685360"/>
            <a:ext cx="2971440" cy="458280"/>
          </a:xfrm>
          <a:prstGeom prst="rect">
            <a:avLst/>
          </a:prstGeom>
          <a:noFill/>
          <a:ln>
            <a:noFill/>
          </a:ln>
        </p:spPr>
        <p:txBody>
          <a:bodyPr anchor="b">
            <a:noAutofit/>
          </a:bodyPr>
          <a:p>
            <a:pPr>
              <a:lnSpc>
                <a:spcPct val="100000"/>
              </a:lnSpc>
              <a:tabLst>
                <a:tab algn="l" pos="0"/>
              </a:tabLst>
            </a:pPr>
            <a:fld id="{273E273D-A29D-40A3-A697-16CBE6A8BD7D}" type="slidenum">
              <a:rPr b="0" lang="en-GB" sz="1400" spc="-1" strike="noStrike">
                <a:latin typeface="Times New Roman"/>
              </a:rPr>
              <a:t>17</a:t>
            </a:fld>
            <a:endParaRPr b="0" lang="ru-RU"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tIns="91440" bIns="91440" anchor="ctr">
            <a:noAutofit/>
          </a:bodyPr>
          <a:p>
            <a:r>
              <a:rPr b="0" lang="ru-RU" sz="4400" spc="-1" strike="noStrike">
                <a:solidFill>
                  <a:srgbClr val="000000"/>
                </a:solidFill>
                <a:latin typeface="Arial"/>
              </a:rPr>
              <a:t>Для правки текста заглавия щёлкните мышью</a:t>
            </a:r>
            <a:endParaRPr b="0" lang="ru-RU" sz="4400" spc="-1" strike="noStrike">
              <a:solidFill>
                <a:srgbClr val="000000"/>
              </a:solidFill>
              <a:latin typeface="Arial"/>
            </a:endParaRPr>
          </a:p>
        </p:txBody>
      </p:sp>
      <p:sp>
        <p:nvSpPr>
          <p:cNvPr id="1" name="PlaceHolder 2"/>
          <p:cNvSpPr>
            <a:spLocks noGrp="1"/>
          </p:cNvSpPr>
          <p:nvPr>
            <p:ph type="body"/>
          </p:nvPr>
        </p:nvSpPr>
        <p:spPr>
          <a:xfrm>
            <a:off x="838080" y="1825560"/>
            <a:ext cx="10515240" cy="43509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ru-RU" sz="2800" spc="-1" strike="noStrike">
                <a:solidFill>
                  <a:srgbClr val="000000"/>
                </a:solidFill>
                <a:latin typeface="Arial"/>
              </a:rPr>
              <a:t>Для правки структуры щёлкните мышью</a:t>
            </a:r>
            <a:endParaRPr b="0" lang="ru-RU"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Второй уровень структуры</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800" spc="-1" strike="noStrike">
                <a:solidFill>
                  <a:srgbClr val="000000"/>
                </a:solidFill>
                <a:latin typeface="Arial"/>
              </a:rPr>
              <a:t>Третий уровень структуры</a:t>
            </a:r>
            <a:endParaRPr b="0" lang="ru-RU"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800" spc="-1" strike="noStrike">
                <a:solidFill>
                  <a:srgbClr val="000000"/>
                </a:solidFill>
                <a:latin typeface="Arial"/>
              </a:rPr>
              <a:t>Четвёртый уровень структуры</a:t>
            </a:r>
            <a:endParaRPr b="0" lang="ru-RU"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800" spc="-1" strike="noStrike">
                <a:solidFill>
                  <a:srgbClr val="000000"/>
                </a:solidFill>
                <a:latin typeface="Arial"/>
              </a:rPr>
              <a:t>Пятый уровень структуры</a:t>
            </a:r>
            <a:endParaRPr b="0" lang="ru-RU"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800" spc="-1" strike="noStrike">
                <a:solidFill>
                  <a:srgbClr val="000000"/>
                </a:solidFill>
                <a:latin typeface="Arial"/>
              </a:rPr>
              <a:t>Шестой уровень структуры</a:t>
            </a:r>
            <a:endParaRPr b="0" lang="ru-RU"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800" spc="-1" strike="noStrike">
                <a:solidFill>
                  <a:srgbClr val="000000"/>
                </a:solidFill>
                <a:latin typeface="Arial"/>
              </a:rPr>
              <a:t>Седьмой уровень структуры</a:t>
            </a:r>
            <a:endParaRPr b="0" lang="ru-RU" sz="2800" spc="-1" strike="noStrike">
              <a:solidFill>
                <a:srgbClr val="000000"/>
              </a:solidFill>
              <a:latin typeface="Arial"/>
            </a:endParaRP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F3E69175-7BD6-44E5-AA85-4B2D7473C1F9}"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p>
            <a:r>
              <a:rPr b="0" lang="ru-RU" sz="6000" spc="-1" strike="noStrike">
                <a:solidFill>
                  <a:srgbClr val="000000"/>
                </a:solidFill>
                <a:latin typeface="Arial"/>
              </a:rPr>
              <a:t>Для правки текста заглавия щёлкните мышью</a:t>
            </a:r>
            <a:endParaRPr b="0" lang="ru-RU" sz="6000" spc="-1" strike="noStrike">
              <a:solidFill>
                <a:srgbClr val="000000"/>
              </a:solidFill>
              <a:latin typeface="Arial"/>
            </a:endParaRP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B71E1745-5F9D-4AE9-954D-6BC4129E37CC}"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p>
            <a:r>
              <a:rPr b="0" lang="ru-RU" sz="4800" spc="-1" strike="noStrike">
                <a:solidFill>
                  <a:srgbClr val="000000"/>
                </a:solidFill>
                <a:latin typeface="Arial"/>
              </a:rPr>
              <a:t>Для правки текста заглавия щёлкните мышью</a:t>
            </a:r>
            <a:endParaRPr b="0" lang="ru-RU" sz="4800" spc="-1" strike="noStrike">
              <a:solidFill>
                <a:srgbClr val="000000"/>
              </a:solidFill>
              <a:latin typeface="Arial"/>
            </a:endParaRP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p>
            <a:pPr algn="r">
              <a:lnSpc>
                <a:spcPct val="100000"/>
              </a:lnSpc>
              <a:tabLst>
                <a:tab algn="l" pos="0"/>
              </a:tabLst>
            </a:pPr>
            <a:fld id="{2CB0C68A-7EE9-472E-8280-F2E71E028E36}"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4.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4.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4.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1.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4.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fillRef idx="0"/>
          <a:effectRef idx="0"/>
          <a:fontRef idx="minor"/>
        </p:style>
      </p:sp>
      <p:sp>
        <p:nvSpPr>
          <p:cNvPr id="129" name="CustomShape 3"/>
          <p:cNvSpPr/>
          <p:nvPr/>
        </p:nvSpPr>
        <p:spPr>
          <a:xfrm>
            <a:off x="3812400" y="4686480"/>
            <a:ext cx="4566960" cy="7617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30" name="Google Shape;104;p2" descr=""/>
          <p:cNvPicPr/>
          <p:nvPr/>
        </p:nvPicPr>
        <p:blipFill>
          <a:blip r:embed="rId1"/>
          <a:stretch/>
        </p:blipFill>
        <p:spPr>
          <a:xfrm>
            <a:off x="3116520" y="1340640"/>
            <a:ext cx="5958360" cy="30492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190;p11" descr=""/>
          <p:cNvPicPr/>
          <p:nvPr/>
        </p:nvPicPr>
        <p:blipFill>
          <a:blip r:embed="rId1"/>
          <a:stretch/>
        </p:blipFill>
        <p:spPr>
          <a:xfrm flipH="1">
            <a:off x="360" y="3524400"/>
            <a:ext cx="5490360" cy="3333240"/>
          </a:xfrm>
          <a:prstGeom prst="rect">
            <a:avLst/>
          </a:prstGeom>
          <a:ln>
            <a:noFill/>
          </a:ln>
        </p:spPr>
      </p:pic>
      <p:sp>
        <p:nvSpPr>
          <p:cNvPr id="180" name="CustomShape 1"/>
          <p:cNvSpPr/>
          <p:nvPr/>
        </p:nvSpPr>
        <p:spPr>
          <a:xfrm>
            <a:off x="1348200" y="1989000"/>
            <a:ext cx="4819680" cy="2903400"/>
          </a:xfrm>
          <a:prstGeom prst="rect">
            <a:avLst/>
          </a:prstGeom>
          <a:noFill/>
          <a:ln>
            <a:noFill/>
          </a:ln>
        </p:spPr>
        <p:style>
          <a:lnRef idx="0"/>
          <a:fillRef idx="0"/>
          <a:effectRef idx="0"/>
          <a:fontRef idx="minor"/>
        </p:style>
        <p:txBody>
          <a:bodyPr>
            <a:spAutoFit/>
          </a:bodyPr>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a:p>
            <a:pPr>
              <a:lnSpc>
                <a:spcPct val="120000"/>
              </a:lnSpc>
              <a:tabLst>
                <a:tab algn="l" pos="0"/>
              </a:tabLst>
            </a:pPr>
            <a:endParaRPr b="0" lang="ru-RU" sz="1400" spc="-1" strike="noStrike">
              <a:latin typeface="Arial"/>
            </a:endParaRPr>
          </a:p>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p:txBody>
      </p:sp>
      <p:sp>
        <p:nvSpPr>
          <p:cNvPr id="181" name="CustomShape 2"/>
          <p:cNvSpPr/>
          <p:nvPr/>
        </p:nvSpPr>
        <p:spPr>
          <a:xfrm>
            <a:off x="5303880" y="814320"/>
            <a:ext cx="20786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182" name="Google Shape;193;p11" descr="C:\Users\gelya\OneDrive\Рабочий стол\A_web_scholarship_head-01.png"/>
          <p:cNvPicPr/>
          <p:nvPr/>
        </p:nvPicPr>
        <p:blipFill>
          <a:blip r:embed="rId2"/>
          <a:stretch/>
        </p:blipFill>
        <p:spPr>
          <a:xfrm>
            <a:off x="6388560" y="2133000"/>
            <a:ext cx="5802840" cy="4724640"/>
          </a:xfrm>
          <a:prstGeom prst="rect">
            <a:avLst/>
          </a:prstGeom>
          <a:ln>
            <a:noFill/>
          </a:ln>
        </p:spPr>
      </p:pic>
      <p:pic>
        <p:nvPicPr>
          <p:cNvPr id="183" name="Google Shape;194;p11" descr=""/>
          <p:cNvPicPr/>
          <p:nvPr/>
        </p:nvPicPr>
        <p:blipFill>
          <a:blip r:embed="rId3"/>
          <a:stretch/>
        </p:blipFill>
        <p:spPr>
          <a:xfrm>
            <a:off x="7745040" y="-375480"/>
            <a:ext cx="1924920" cy="15462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7804440" y="492480"/>
            <a:ext cx="1937520" cy="1937520"/>
          </a:xfrm>
          <a:prstGeom prst="ellipse">
            <a:avLst/>
          </a:prstGeom>
          <a:solidFill>
            <a:srgbClr val="ffefed"/>
          </a:solidFill>
          <a:ln>
            <a:noFill/>
          </a:ln>
        </p:spPr>
        <p:style>
          <a:lnRef idx="0"/>
          <a:fillRef idx="0"/>
          <a:effectRef idx="0"/>
          <a:fontRef idx="minor"/>
        </p:style>
      </p:sp>
      <p:sp>
        <p:nvSpPr>
          <p:cNvPr id="185" name="CustomShape 2"/>
          <p:cNvSpPr/>
          <p:nvPr/>
        </p:nvSpPr>
        <p:spPr>
          <a:xfrm>
            <a:off x="2029680" y="208080"/>
            <a:ext cx="2453760" cy="2453760"/>
          </a:xfrm>
          <a:prstGeom prst="ellipse">
            <a:avLst/>
          </a:prstGeom>
          <a:solidFill>
            <a:srgbClr val="ffd561"/>
          </a:solidFill>
          <a:ln>
            <a:noFill/>
          </a:ln>
        </p:spPr>
        <p:style>
          <a:lnRef idx="0"/>
          <a:fillRef idx="0"/>
          <a:effectRef idx="0"/>
          <a:fontRef idx="minor"/>
        </p:style>
      </p:sp>
      <p:sp>
        <p:nvSpPr>
          <p:cNvPr id="186" name="CustomShape 3"/>
          <p:cNvSpPr/>
          <p:nvPr/>
        </p:nvSpPr>
        <p:spPr>
          <a:xfrm>
            <a:off x="595440" y="2491200"/>
            <a:ext cx="2176920" cy="2176920"/>
          </a:xfrm>
          <a:prstGeom prst="ellipse">
            <a:avLst/>
          </a:prstGeom>
          <a:solidFill>
            <a:srgbClr val="e4faf2"/>
          </a:solidFill>
          <a:ln>
            <a:noFill/>
          </a:ln>
        </p:spPr>
        <p:style>
          <a:lnRef idx="0"/>
          <a:fillRef idx="0"/>
          <a:effectRef idx="0"/>
          <a:fontRef idx="minor"/>
        </p:style>
      </p:sp>
      <p:sp>
        <p:nvSpPr>
          <p:cNvPr id="187" name="CustomShape 4"/>
          <p:cNvSpPr/>
          <p:nvPr/>
        </p:nvSpPr>
        <p:spPr>
          <a:xfrm>
            <a:off x="5137560" y="1001520"/>
            <a:ext cx="1917000" cy="1917000"/>
          </a:xfrm>
          <a:prstGeom prst="ellipse">
            <a:avLst/>
          </a:prstGeom>
          <a:solidFill>
            <a:srgbClr val="f2f0ff"/>
          </a:solidFill>
          <a:ln>
            <a:noFill/>
          </a:ln>
        </p:spPr>
        <p:style>
          <a:lnRef idx="0"/>
          <a:fillRef idx="0"/>
          <a:effectRef idx="0"/>
          <a:fontRef idx="minor"/>
        </p:style>
      </p:sp>
      <p:sp>
        <p:nvSpPr>
          <p:cNvPr id="188" name="CustomShape 5"/>
          <p:cNvSpPr/>
          <p:nvPr/>
        </p:nvSpPr>
        <p:spPr>
          <a:xfrm>
            <a:off x="9421920" y="2443320"/>
            <a:ext cx="1917000" cy="1917000"/>
          </a:xfrm>
          <a:prstGeom prst="ellipse">
            <a:avLst/>
          </a:prstGeom>
          <a:solidFill>
            <a:srgbClr val="e4faf2"/>
          </a:solidFill>
          <a:ln>
            <a:noFill/>
          </a:ln>
        </p:spPr>
        <p:style>
          <a:lnRef idx="0"/>
          <a:fillRef idx="0"/>
          <a:effectRef idx="0"/>
          <a:fontRef idx="minor"/>
        </p:style>
      </p:sp>
      <p:pic>
        <p:nvPicPr>
          <p:cNvPr id="189" name="Google Shape;204;p12" descr=""/>
          <p:cNvPicPr/>
          <p:nvPr/>
        </p:nvPicPr>
        <p:blipFill>
          <a:blip r:embed="rId1"/>
          <a:stretch/>
        </p:blipFill>
        <p:spPr>
          <a:xfrm>
            <a:off x="32400" y="5112720"/>
            <a:ext cx="12191760" cy="1744920"/>
          </a:xfrm>
          <a:prstGeom prst="rect">
            <a:avLst/>
          </a:prstGeom>
          <a:ln>
            <a:noFill/>
          </a:ln>
        </p:spPr>
      </p:pic>
      <p:pic>
        <p:nvPicPr>
          <p:cNvPr id="190" name="Google Shape;205;p12" descr=""/>
          <p:cNvPicPr/>
          <p:nvPr/>
        </p:nvPicPr>
        <p:blipFill>
          <a:blip r:embed="rId2"/>
          <a:stretch/>
        </p:blipFill>
        <p:spPr>
          <a:xfrm>
            <a:off x="3418560" y="3187080"/>
            <a:ext cx="5354640" cy="3666960"/>
          </a:xfrm>
          <a:prstGeom prst="rect">
            <a:avLst/>
          </a:prstGeom>
          <a:ln>
            <a:noFill/>
          </a:ln>
        </p:spPr>
      </p:pic>
      <p:sp>
        <p:nvSpPr>
          <p:cNvPr id="191" name="CustomShape 6"/>
          <p:cNvSpPr/>
          <p:nvPr/>
        </p:nvSpPr>
        <p:spPr>
          <a:xfrm>
            <a:off x="752400" y="2643120"/>
            <a:ext cx="1917000" cy="18172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Arial"/>
                <a:ea typeface="Rubik Light"/>
              </a:rPr>
              <a:t> </a:t>
            </a:r>
            <a:endParaRPr b="0" lang="ru-RU" sz="1800" spc="-1" strike="noStrike">
              <a:latin typeface="Arial"/>
            </a:endParaRPr>
          </a:p>
        </p:txBody>
      </p:sp>
      <p:sp>
        <p:nvSpPr>
          <p:cNvPr id="192" name="CustomShape 7"/>
          <p:cNvSpPr/>
          <p:nvPr/>
        </p:nvSpPr>
        <p:spPr>
          <a:xfrm>
            <a:off x="2247120" y="914040"/>
            <a:ext cx="2018880" cy="1094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quis nostrud</a:t>
            </a:r>
            <a:endParaRPr b="0" lang="ru-RU" sz="1800" spc="-1" strike="noStrike">
              <a:latin typeface="Arial"/>
            </a:endParaRPr>
          </a:p>
        </p:txBody>
      </p:sp>
      <p:sp>
        <p:nvSpPr>
          <p:cNvPr id="193" name="CustomShape 8"/>
          <p:cNvSpPr/>
          <p:nvPr/>
        </p:nvSpPr>
        <p:spPr>
          <a:xfrm>
            <a:off x="5460120" y="1339920"/>
            <a:ext cx="1266840" cy="1337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adipiscing elit</a:t>
            </a:r>
            <a:endParaRPr b="0" lang="ru-RU" sz="1800" spc="-1" strike="noStrike">
              <a:latin typeface="Arial"/>
            </a:endParaRPr>
          </a:p>
        </p:txBody>
      </p:sp>
      <p:sp>
        <p:nvSpPr>
          <p:cNvPr id="194" name="CustomShape 9"/>
          <p:cNvSpPr/>
          <p:nvPr/>
        </p:nvSpPr>
        <p:spPr>
          <a:xfrm>
            <a:off x="9549720" y="2918880"/>
            <a:ext cx="1661760" cy="11674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Arial"/>
                <a:ea typeface="Playfair Display"/>
              </a:rPr>
              <a:t> </a:t>
            </a:r>
            <a:endParaRPr b="0" lang="ru-RU" sz="1600" spc="-1" strike="noStrike">
              <a:latin typeface="Arial"/>
            </a:endParaRPr>
          </a:p>
        </p:txBody>
      </p:sp>
      <p:sp>
        <p:nvSpPr>
          <p:cNvPr id="195" name="CustomShape 10"/>
          <p:cNvSpPr/>
          <p:nvPr/>
        </p:nvSpPr>
        <p:spPr>
          <a:xfrm>
            <a:off x="7804440" y="693000"/>
            <a:ext cx="2032920" cy="147600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271520" y="1968120"/>
            <a:ext cx="5801400" cy="3821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197" name="CustomShape 2"/>
          <p:cNvSpPr/>
          <p:nvPr/>
        </p:nvSpPr>
        <p:spPr>
          <a:xfrm>
            <a:off x="5303880" y="814320"/>
            <a:ext cx="20786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198" name="Google Shape;222;p14" descr="C:\Users\gelya\OneDrive\Рабочий стол\A_web_teacher_impact-01.png"/>
          <p:cNvPicPr/>
          <p:nvPr/>
        </p:nvPicPr>
        <p:blipFill>
          <a:blip r:embed="rId1"/>
          <a:stretch/>
        </p:blipFill>
        <p:spPr>
          <a:xfrm>
            <a:off x="7354440" y="1053720"/>
            <a:ext cx="4861800" cy="58312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199" name="Google Shape;228;p15" descr="C:\Users\gelya\OneDrive\Рабочий стол\A_web_vacancies_join-01.png"/>
          <p:cNvPicPr/>
          <p:nvPr/>
        </p:nvPicPr>
        <p:blipFill>
          <a:blip r:embed="rId1"/>
          <a:stretch/>
        </p:blipFill>
        <p:spPr>
          <a:xfrm>
            <a:off x="2207520" y="0"/>
            <a:ext cx="7820280" cy="4812480"/>
          </a:xfrm>
          <a:prstGeom prst="rect">
            <a:avLst/>
          </a:prstGeom>
          <a:ln>
            <a:noFill/>
          </a:ln>
        </p:spPr>
      </p:pic>
      <p:sp>
        <p:nvSpPr>
          <p:cNvPr id="200" name="CustomShape 1"/>
          <p:cNvSpPr/>
          <p:nvPr/>
        </p:nvSpPr>
        <p:spPr>
          <a:xfrm>
            <a:off x="5375880" y="5232600"/>
            <a:ext cx="12956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Google Shape;234;p16" descr="C:\Users\gelya\OneDrive\Рабочий стол\A_personalities_3-01-01.png"/>
          <p:cNvPicPr/>
          <p:nvPr/>
        </p:nvPicPr>
        <p:blipFill>
          <a:blip r:embed="rId1"/>
          <a:stretch/>
        </p:blipFill>
        <p:spPr>
          <a:xfrm>
            <a:off x="1261440" y="777960"/>
            <a:ext cx="2601720" cy="2601720"/>
          </a:xfrm>
          <a:prstGeom prst="rect">
            <a:avLst/>
          </a:prstGeom>
          <a:ln>
            <a:noFill/>
          </a:ln>
        </p:spPr>
      </p:pic>
      <p:pic>
        <p:nvPicPr>
          <p:cNvPr id="202" name="Google Shape;235;p16" descr="C:\Users\gelya\OneDrive\Рабочий стол\A_personalities_2-01-01.png"/>
          <p:cNvPicPr/>
          <p:nvPr/>
        </p:nvPicPr>
        <p:blipFill>
          <a:blip r:embed="rId2"/>
          <a:stretch/>
        </p:blipFill>
        <p:spPr>
          <a:xfrm flipH="1">
            <a:off x="4772880" y="738000"/>
            <a:ext cx="2641680" cy="2641680"/>
          </a:xfrm>
          <a:prstGeom prst="rect">
            <a:avLst/>
          </a:prstGeom>
          <a:ln>
            <a:noFill/>
          </a:ln>
        </p:spPr>
      </p:pic>
      <p:pic>
        <p:nvPicPr>
          <p:cNvPr id="203" name="Google Shape;236;p16" descr="C:\Users\gelya\OneDrive\Рабочий стол\A_personalities_1-01-01.png"/>
          <p:cNvPicPr/>
          <p:nvPr/>
        </p:nvPicPr>
        <p:blipFill>
          <a:blip r:embed="rId3"/>
          <a:stretch/>
        </p:blipFill>
        <p:spPr>
          <a:xfrm>
            <a:off x="8004960" y="738000"/>
            <a:ext cx="2580840" cy="2580840"/>
          </a:xfrm>
          <a:prstGeom prst="rect">
            <a:avLst/>
          </a:prstGeom>
          <a:ln>
            <a:noFill/>
          </a:ln>
        </p:spPr>
      </p:pic>
      <p:sp>
        <p:nvSpPr>
          <p:cNvPr id="204" name="CustomShape 1"/>
          <p:cNvSpPr/>
          <p:nvPr/>
        </p:nvSpPr>
        <p:spPr>
          <a:xfrm>
            <a:off x="8463240" y="4032000"/>
            <a:ext cx="3039120" cy="162000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Duis aute irure dolor in</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reprehenderit in voluptate velit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esse cillum dolore eu fugiat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nulla pariatur</a:t>
            </a:r>
            <a:endParaRPr b="0" lang="ru-RU" sz="1400" spc="-1" strike="noStrike">
              <a:latin typeface="Arial"/>
            </a:endParaRPr>
          </a:p>
        </p:txBody>
      </p:sp>
      <p:sp>
        <p:nvSpPr>
          <p:cNvPr id="205" name="CustomShape 2"/>
          <p:cNvSpPr/>
          <p:nvPr/>
        </p:nvSpPr>
        <p:spPr>
          <a:xfrm>
            <a:off x="1095840" y="4032000"/>
            <a:ext cx="2767320" cy="213372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Ut enim ad minim veniam</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quis nostrud exercitation</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ullamco laboris nisi ut</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aliquip ex ea commodo</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consequat</a:t>
            </a:r>
            <a:endParaRPr b="0" lang="ru-RU" sz="1400" spc="-1" strike="noStrike">
              <a:latin typeface="Arial"/>
            </a:endParaRPr>
          </a:p>
        </p:txBody>
      </p:sp>
      <p:sp>
        <p:nvSpPr>
          <p:cNvPr id="206" name="CustomShape 3"/>
          <p:cNvSpPr/>
          <p:nvPr/>
        </p:nvSpPr>
        <p:spPr>
          <a:xfrm>
            <a:off x="1143720" y="35571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ff6d54"/>
                </a:solidFill>
                <a:latin typeface="Arial"/>
                <a:ea typeface="Playfair Display"/>
              </a:rPr>
              <a:t>Lorem ipsum dolor </a:t>
            </a:r>
            <a:endParaRPr b="0" lang="ru-RU" sz="2000" spc="-1" strike="noStrike">
              <a:latin typeface="Arial"/>
            </a:endParaRPr>
          </a:p>
        </p:txBody>
      </p:sp>
      <p:sp>
        <p:nvSpPr>
          <p:cNvPr id="207" name="CustomShape 4"/>
          <p:cNvSpPr/>
          <p:nvPr/>
        </p:nvSpPr>
        <p:spPr>
          <a:xfrm>
            <a:off x="4868280" y="4038120"/>
            <a:ext cx="2884320" cy="143784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Lorem ipsum dolor sit amet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consectetur adipiscing elit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sed do eiusmod tempor</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incididunt ut labore et dolore</a:t>
            </a:r>
            <a:endParaRPr b="0" lang="ru-RU" sz="1400" spc="-1" strike="noStrike">
              <a:latin typeface="Arial"/>
            </a:endParaRPr>
          </a:p>
        </p:txBody>
      </p:sp>
      <p:sp>
        <p:nvSpPr>
          <p:cNvPr id="208" name="CustomShape 5"/>
          <p:cNvSpPr/>
          <p:nvPr/>
        </p:nvSpPr>
        <p:spPr>
          <a:xfrm>
            <a:off x="4868280" y="3557160"/>
            <a:ext cx="220176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7c5a0"/>
                </a:solidFill>
                <a:latin typeface="Arial"/>
                <a:ea typeface="Playfair Display"/>
              </a:rPr>
              <a:t>Lorem ipsum</a:t>
            </a:r>
            <a:endParaRPr b="0" lang="ru-RU" sz="2000" spc="-1" strike="noStrike">
              <a:latin typeface="Arial"/>
            </a:endParaRPr>
          </a:p>
        </p:txBody>
      </p:sp>
      <p:sp>
        <p:nvSpPr>
          <p:cNvPr id="209" name="CustomShape 6"/>
          <p:cNvSpPr/>
          <p:nvPr/>
        </p:nvSpPr>
        <p:spPr>
          <a:xfrm>
            <a:off x="8463240" y="3538800"/>
            <a:ext cx="212004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a558d"/>
                </a:solidFill>
                <a:latin typeface="Arial"/>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0" y="2493000"/>
            <a:ext cx="12191760" cy="4364640"/>
          </a:xfrm>
          <a:prstGeom prst="rect">
            <a:avLst/>
          </a:prstGeom>
          <a:solidFill>
            <a:srgbClr val="fff0ee"/>
          </a:solidFill>
          <a:ln>
            <a:noFill/>
          </a:ln>
        </p:spPr>
        <p:style>
          <a:lnRef idx="0"/>
          <a:fillRef idx="0"/>
          <a:effectRef idx="0"/>
          <a:fontRef idx="minor"/>
        </p:style>
      </p:sp>
      <p:sp>
        <p:nvSpPr>
          <p:cNvPr id="211"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12"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13" name="Google Shape;252;p17" descr=""/>
          <p:cNvPicPr/>
          <p:nvPr/>
        </p:nvPicPr>
        <p:blipFill>
          <a:blip r:embed="rId1"/>
          <a:stretch/>
        </p:blipFill>
        <p:spPr>
          <a:xfrm>
            <a:off x="8256240" y="1845000"/>
            <a:ext cx="1550160" cy="907920"/>
          </a:xfrm>
          <a:prstGeom prst="rect">
            <a:avLst/>
          </a:prstGeom>
          <a:ln>
            <a:noFill/>
          </a:ln>
        </p:spPr>
      </p:pic>
      <p:pic>
        <p:nvPicPr>
          <p:cNvPr id="214" name="Google Shape;253;p17" descr=""/>
          <p:cNvPicPr/>
          <p:nvPr/>
        </p:nvPicPr>
        <p:blipFill>
          <a:blip r:embed="rId2"/>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Google Shape;258;p18" descr=""/>
          <p:cNvPicPr/>
          <p:nvPr/>
        </p:nvPicPr>
        <p:blipFill>
          <a:blip r:embed="rId1"/>
          <a:stretch/>
        </p:blipFill>
        <p:spPr>
          <a:xfrm>
            <a:off x="8116560" y="1322640"/>
            <a:ext cx="4070880" cy="5535000"/>
          </a:xfrm>
          <a:prstGeom prst="rect">
            <a:avLst/>
          </a:prstGeom>
          <a:ln>
            <a:noFill/>
          </a:ln>
        </p:spPr>
      </p:pic>
      <p:sp>
        <p:nvSpPr>
          <p:cNvPr id="216" name="CustomShape 1"/>
          <p:cNvSpPr/>
          <p:nvPr/>
        </p:nvSpPr>
        <p:spPr>
          <a:xfrm>
            <a:off x="486360" y="375840"/>
            <a:ext cx="484632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95959"/>
                </a:solidFill>
                <a:latin typeface="Arial"/>
                <a:ea typeface="Playfair Display"/>
              </a:rPr>
              <a:t>Title Lorem ipsum</a:t>
            </a:r>
            <a:endParaRPr b="0" lang="ru-RU" sz="4000" spc="-1" strike="noStrike">
              <a:latin typeface="Arial"/>
            </a:endParaRPr>
          </a:p>
          <a:p>
            <a:pPr>
              <a:lnSpc>
                <a:spcPct val="100000"/>
              </a:lnSpc>
              <a:tabLst>
                <a:tab algn="l" pos="0"/>
              </a:tabLst>
            </a:pPr>
            <a:endParaRPr b="0" lang="ru-RU" sz="4000" spc="-1" strike="noStrike">
              <a:latin typeface="Arial"/>
            </a:endParaRPr>
          </a:p>
        </p:txBody>
      </p:sp>
      <p:pic>
        <p:nvPicPr>
          <p:cNvPr id="217" name="Google Shape;260;p18" descr=""/>
          <p:cNvPicPr/>
          <p:nvPr/>
        </p:nvPicPr>
        <p:blipFill>
          <a:blip r:embed="rId2"/>
          <a:stretch/>
        </p:blipFill>
        <p:spPr>
          <a:xfrm>
            <a:off x="0" y="1305000"/>
            <a:ext cx="4083480" cy="5552640"/>
          </a:xfrm>
          <a:prstGeom prst="rect">
            <a:avLst/>
          </a:prstGeom>
          <a:ln>
            <a:noFill/>
          </a:ln>
        </p:spPr>
      </p:pic>
      <p:pic>
        <p:nvPicPr>
          <p:cNvPr id="218" name="Google Shape;261;p18" descr=""/>
          <p:cNvPicPr/>
          <p:nvPr/>
        </p:nvPicPr>
        <p:blipFill>
          <a:blip r:embed="rId3"/>
          <a:stretch/>
        </p:blipFill>
        <p:spPr>
          <a:xfrm>
            <a:off x="4281480" y="1305000"/>
            <a:ext cx="3629160" cy="5552640"/>
          </a:xfrm>
          <a:prstGeom prst="rect">
            <a:avLst/>
          </a:prstGeom>
          <a:ln>
            <a:noFill/>
          </a:ln>
        </p:spPr>
      </p:pic>
      <p:sp>
        <p:nvSpPr>
          <p:cNvPr id="219" name="CustomShape 2"/>
          <p:cNvSpPr/>
          <p:nvPr/>
        </p:nvSpPr>
        <p:spPr>
          <a:xfrm>
            <a:off x="486360" y="2410200"/>
            <a:ext cx="3110760" cy="15836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
        <p:nvSpPr>
          <p:cNvPr id="220" name="CustomShape 3"/>
          <p:cNvSpPr/>
          <p:nvPr/>
        </p:nvSpPr>
        <p:spPr>
          <a:xfrm>
            <a:off x="486360" y="1412640"/>
            <a:ext cx="208080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e25a88"/>
                </a:solidFill>
                <a:latin typeface="Arial"/>
                <a:ea typeface="Playfair Display"/>
              </a:rPr>
              <a:t>Lorem ipsum</a:t>
            </a:r>
            <a:endParaRPr b="0" lang="ru-RU" sz="2000" spc="-1" strike="noStrike">
              <a:latin typeface="Arial"/>
            </a:endParaRPr>
          </a:p>
        </p:txBody>
      </p:sp>
      <p:sp>
        <p:nvSpPr>
          <p:cNvPr id="221" name="CustomShape 4"/>
          <p:cNvSpPr/>
          <p:nvPr/>
        </p:nvSpPr>
        <p:spPr>
          <a:xfrm>
            <a:off x="4505040" y="1412640"/>
            <a:ext cx="19504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5a558d"/>
                </a:solidFill>
                <a:latin typeface="Arial"/>
                <a:ea typeface="Playfair Display"/>
              </a:rPr>
              <a:t>Lorem ipsum</a:t>
            </a:r>
            <a:endParaRPr b="0" lang="ru-RU" sz="2000" spc="-1" strike="noStrike">
              <a:latin typeface="Arial"/>
            </a:endParaRPr>
          </a:p>
        </p:txBody>
      </p:sp>
      <p:sp>
        <p:nvSpPr>
          <p:cNvPr id="222" name="CustomShape 5"/>
          <p:cNvSpPr/>
          <p:nvPr/>
        </p:nvSpPr>
        <p:spPr>
          <a:xfrm>
            <a:off x="450504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23" name="CustomShape 6"/>
          <p:cNvSpPr/>
          <p:nvPr/>
        </p:nvSpPr>
        <p:spPr>
          <a:xfrm>
            <a:off x="856116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24" name="CustomShape 7"/>
          <p:cNvSpPr/>
          <p:nvPr/>
        </p:nvSpPr>
        <p:spPr>
          <a:xfrm>
            <a:off x="8561160" y="1412640"/>
            <a:ext cx="19990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ff6d54"/>
                </a:solidFill>
                <a:latin typeface="Arial"/>
                <a:ea typeface="Playfair Display"/>
              </a:rPr>
              <a:t>Dolor sit amet</a:t>
            </a:r>
            <a:endParaRPr b="0" lang="ru-RU" sz="2000" spc="-1" strike="noStrike">
              <a:latin typeface="Arial"/>
            </a:endParaRPr>
          </a:p>
        </p:txBody>
      </p:sp>
      <p:pic>
        <p:nvPicPr>
          <p:cNvPr id="225" name="Google Shape;268;p18" descr=""/>
          <p:cNvPicPr/>
          <p:nvPr/>
        </p:nvPicPr>
        <p:blipFill>
          <a:blip r:embed="rId4"/>
          <a:srcRect l="2767" t="0" r="752" b="7150"/>
          <a:stretch/>
        </p:blipFill>
        <p:spPr>
          <a:xfrm>
            <a:off x="0" y="4654080"/>
            <a:ext cx="12191760" cy="2207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43800" y="917280"/>
            <a:ext cx="1174932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e16388"/>
                </a:solidFill>
                <a:latin typeface="Arial"/>
                <a:ea typeface="Playfair Display"/>
              </a:rPr>
              <a:t>Title</a:t>
            </a:r>
            <a:endParaRPr b="0" lang="ru-RU" sz="4000" spc="-1" strike="noStrike">
              <a:latin typeface="Arial"/>
            </a:endParaRPr>
          </a:p>
        </p:txBody>
      </p:sp>
      <p:pic>
        <p:nvPicPr>
          <p:cNvPr id="227" name="Google Shape;275;p19" descr="C:\Users\gelya\OneDrive\Рабочий стол\A_web_student_contact-01.png"/>
          <p:cNvPicPr/>
          <p:nvPr/>
        </p:nvPicPr>
        <p:blipFill>
          <a:blip r:embed="rId1"/>
          <a:srcRect l="0" t="0" r="57503" b="0"/>
          <a:stretch/>
        </p:blipFill>
        <p:spPr>
          <a:xfrm>
            <a:off x="0" y="1755360"/>
            <a:ext cx="4943520" cy="5129640"/>
          </a:xfrm>
          <a:prstGeom prst="rect">
            <a:avLst/>
          </a:prstGeom>
          <a:ln>
            <a:noFill/>
          </a:ln>
        </p:spPr>
      </p:pic>
      <p:pic>
        <p:nvPicPr>
          <p:cNvPr id="228" name="Google Shape;276;p19" descr="C:\Users\gelya\OneDrive\Рабочий стол\A_web_student_contact-01.png"/>
          <p:cNvPicPr/>
          <p:nvPr/>
        </p:nvPicPr>
        <p:blipFill>
          <a:blip r:embed="rId2"/>
          <a:srcRect l="61172" t="0" r="0" b="0"/>
          <a:stretch/>
        </p:blipFill>
        <p:spPr>
          <a:xfrm>
            <a:off x="7852680" y="-315360"/>
            <a:ext cx="4339080" cy="4928040"/>
          </a:xfrm>
          <a:prstGeom prst="rect">
            <a:avLst/>
          </a:prstGeom>
          <a:ln>
            <a:noFill/>
          </a:ln>
        </p:spPr>
      </p:pic>
      <p:sp>
        <p:nvSpPr>
          <p:cNvPr id="229" name="CustomShape 2"/>
          <p:cNvSpPr/>
          <p:nvPr/>
        </p:nvSpPr>
        <p:spPr>
          <a:xfrm>
            <a:off x="3038760" y="2637000"/>
            <a:ext cx="6113880" cy="280800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1" name="Group 1"/>
          <p:cNvGrpSpPr/>
          <p:nvPr/>
        </p:nvGrpSpPr>
        <p:grpSpPr>
          <a:xfrm>
            <a:off x="0" y="473400"/>
            <a:ext cx="12299760" cy="6384240"/>
            <a:chOff x="0" y="473400"/>
            <a:chExt cx="12299760" cy="6384240"/>
          </a:xfrm>
        </p:grpSpPr>
        <p:pic>
          <p:nvPicPr>
            <p:cNvPr id="132" name="Google Shape;91;p1" descr="D:\Beetroot_work\Logo\BA_Logo-01.png"/>
            <p:cNvPicPr/>
            <p:nvPr/>
          </p:nvPicPr>
          <p:blipFill>
            <a:blip r:embed="rId1"/>
            <a:stretch/>
          </p:blipFill>
          <p:spPr>
            <a:xfrm>
              <a:off x="9310320" y="473400"/>
              <a:ext cx="2401920" cy="1082880"/>
            </a:xfrm>
            <a:prstGeom prst="rect">
              <a:avLst/>
            </a:prstGeom>
            <a:ln>
              <a:noFill/>
            </a:ln>
          </p:spPr>
        </p:pic>
        <p:grpSp>
          <p:nvGrpSpPr>
            <p:cNvPr id="133" name="Group 2"/>
            <p:cNvGrpSpPr/>
            <p:nvPr/>
          </p:nvGrpSpPr>
          <p:grpSpPr>
            <a:xfrm>
              <a:off x="0" y="1030320"/>
              <a:ext cx="12299760" cy="5827320"/>
              <a:chOff x="0" y="1030320"/>
              <a:chExt cx="12299760" cy="5827320"/>
            </a:xfrm>
          </p:grpSpPr>
          <p:pic>
            <p:nvPicPr>
              <p:cNvPr id="134" name="Google Shape;93;p1" descr=""/>
              <p:cNvPicPr/>
              <p:nvPr/>
            </p:nvPicPr>
            <p:blipFill>
              <a:blip r:embed="rId2"/>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3"/>
              <a:stretch/>
            </p:blipFill>
            <p:spPr>
              <a:xfrm>
                <a:off x="6224400" y="1030320"/>
                <a:ext cx="6075360" cy="5371920"/>
              </a:xfrm>
              <a:prstGeom prst="rect">
                <a:avLst/>
              </a:prstGeom>
              <a:ln>
                <a:noFill/>
              </a:ln>
            </p:spPr>
          </p:pic>
        </p:grpSp>
      </p:grpSp>
      <p:grpSp>
        <p:nvGrpSpPr>
          <p:cNvPr id="136" name="Group 3"/>
          <p:cNvGrpSpPr/>
          <p:nvPr/>
        </p:nvGrpSpPr>
        <p:grpSpPr>
          <a:xfrm>
            <a:off x="468000" y="1008000"/>
            <a:ext cx="6311520" cy="2211120"/>
            <a:chOff x="468000" y="1008000"/>
            <a:chExt cx="6311520" cy="2211120"/>
          </a:xfrm>
        </p:grpSpPr>
        <p:sp>
          <p:nvSpPr>
            <p:cNvPr id="137" name="CustomShape 4"/>
            <p:cNvSpPr/>
            <p:nvPr/>
          </p:nvSpPr>
          <p:spPr>
            <a:xfrm>
              <a:off x="468000" y="1008000"/>
              <a:ext cx="6311520" cy="157248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6600" spc="-1" strike="noStrike">
                  <a:solidFill>
                    <a:srgbClr val="f1b828"/>
                  </a:solidFill>
                  <a:latin typeface="Arial"/>
                  <a:ea typeface="Playfair Display"/>
                </a:rPr>
                <a:t>Web</a:t>
              </a:r>
              <a:r>
                <a:rPr b="1" lang="ru-RU" sz="6600" spc="-1" strike="noStrike">
                  <a:solidFill>
                    <a:srgbClr val="f1b828"/>
                  </a:solidFill>
                  <a:latin typeface="Arial"/>
                  <a:ea typeface="Playfair Display"/>
                </a:rPr>
                <a:t> </a:t>
              </a:r>
              <a:r>
                <a:rPr b="1" lang="en-GB" sz="6600" spc="-1" strike="noStrike">
                  <a:solidFill>
                    <a:srgbClr val="f1b828"/>
                  </a:solidFill>
                  <a:latin typeface="Arial"/>
                  <a:ea typeface="Playfair Display"/>
                </a:rPr>
                <a:t>Font</a:t>
              </a:r>
              <a:endParaRPr b="0" lang="ru-RU" sz="6600" spc="-1" strike="noStrike">
                <a:latin typeface="Arial"/>
              </a:endParaRPr>
            </a:p>
          </p:txBody>
        </p:sp>
        <p:sp>
          <p:nvSpPr>
            <p:cNvPr id="138" name="CustomShape 5"/>
            <p:cNvSpPr/>
            <p:nvPr/>
          </p:nvSpPr>
          <p:spPr>
            <a:xfrm>
              <a:off x="468000" y="2626560"/>
              <a:ext cx="6311520" cy="592560"/>
            </a:xfrm>
            <a:prstGeom prst="rect">
              <a:avLst/>
            </a:prstGeom>
            <a:noFill/>
            <a:ln>
              <a:noFill/>
            </a:ln>
          </p:spPr>
          <p:style>
            <a:lnRef idx="0"/>
            <a:fillRef idx="0"/>
            <a:effectRef idx="0"/>
            <a:fontRef idx="minor"/>
          </p:style>
          <p:txBody>
            <a:bodyPr>
              <a:noAutofit/>
            </a:bodyPr>
            <a:p>
              <a:pPr>
                <a:lnSpc>
                  <a:spcPct val="90000"/>
                </a:lnSpc>
                <a:tabLst>
                  <a:tab algn="l" pos="0"/>
                </a:tabLst>
              </a:pPr>
              <a:r>
                <a:rPr b="1" lang="en-GB" sz="2000" spc="-1" strike="noStrike">
                  <a:solidFill>
                    <a:srgbClr val="f1b828"/>
                  </a:solidFill>
                  <a:latin typeface="Arial"/>
                  <a:ea typeface="Playfair Display"/>
                </a:rPr>
                <a:t>font-family</a:t>
              </a:r>
              <a:r>
                <a:rPr b="1" lang="ru-RU" sz="2000" spc="-1" strike="noStrike">
                  <a:solidFill>
                    <a:srgbClr val="f1b828"/>
                  </a:solidFill>
                  <a:latin typeface="Arial"/>
                  <a:ea typeface="Playfair Display"/>
                </a:rPr>
                <a:t>  </a:t>
              </a:r>
              <a:r>
                <a:rPr b="1" lang="en-GB" sz="2000" spc="-1" strike="noStrike">
                  <a:solidFill>
                    <a:srgbClr val="f1b828"/>
                  </a:solidFill>
                  <a:latin typeface="Arial"/>
                  <a:ea typeface="Playfair Display"/>
                </a:rPr>
                <a:t>@font-face </a:t>
              </a:r>
              <a:endParaRPr b="1" lang="ru-RU" sz="2000" spc="-1" strike="noStrike">
                <a:latin typeface="Arial"/>
              </a:endParaRPr>
            </a:p>
          </p:txBody>
        </p:sp>
      </p:grpSp>
      <p:sp>
        <p:nvSpPr>
          <p:cNvPr id="139" name="CustomShape 6"/>
          <p:cNvSpPr/>
          <p:nvPr/>
        </p:nvSpPr>
        <p:spPr>
          <a:xfrm>
            <a:off x="679320" y="3588840"/>
            <a:ext cx="5416200" cy="3059280"/>
          </a:xfrm>
          <a:prstGeom prst="rect">
            <a:avLst/>
          </a:prstGeom>
          <a:noFill/>
          <a:ln>
            <a:noFill/>
          </a:ln>
        </p:spPr>
        <p:style>
          <a:lnRef idx="0"/>
          <a:fillRef idx="0"/>
          <a:effectRef idx="0"/>
          <a:fontRef idx="minor"/>
        </p:style>
        <p:txBody>
          <a:bodyPr>
            <a:noAutofit/>
          </a:bodyPr>
          <a:p>
            <a:pPr>
              <a:lnSpc>
                <a:spcPct val="120000"/>
              </a:lnSpc>
              <a:tabLst>
                <a:tab algn="l" pos="0"/>
              </a:tabLst>
            </a:pPr>
            <a:r>
              <a:rPr b="0" lang="en-US" sz="2000" spc="-1" strike="noStrike">
                <a:solidFill>
                  <a:srgbClr val="262626"/>
                </a:solidFill>
                <a:latin typeface="Arial"/>
                <a:ea typeface="Rubik"/>
              </a:rPr>
              <a:t>Lesson plan :</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Что такое </a:t>
            </a:r>
            <a:r>
              <a:rPr b="0" lang="en-GB" sz="2000" spc="-1" strike="noStrike">
                <a:solidFill>
                  <a:srgbClr val="262626"/>
                </a:solidFill>
                <a:latin typeface="Arial"/>
                <a:ea typeface="Playfair Display"/>
              </a:rPr>
              <a:t>font-family</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Для чего шрифты нужны</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Как их применяют</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Где взять шрифты</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Способы подключить шрифты</a:t>
            </a:r>
            <a:endParaRPr b="0" lang="ru-RU" sz="2000" spc="-1" strike="noStrike">
              <a:solidFill>
                <a:srgbClr val="262626"/>
              </a:solidFill>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262626"/>
                </a:solidFill>
                <a:latin typeface="Arial"/>
                <a:ea typeface="Rubik"/>
              </a:rPr>
              <a:t>Какой способ лучше выбрать</a:t>
            </a:r>
            <a:endParaRPr b="0" lang="ru-RU" sz="2000" spc="-1" strike="noStrike">
              <a:solidFill>
                <a:srgbClr val="262626"/>
              </a:solidFill>
              <a:latin typeface="Arial"/>
            </a:endParaRPr>
          </a:p>
          <a:p>
            <a:pPr>
              <a:lnSpc>
                <a:spcPct val="120000"/>
              </a:lnSpc>
              <a:tabLst>
                <a:tab algn="l" pos="0"/>
              </a:tabLst>
            </a:pPr>
            <a:endParaRPr b="0" lang="ru-RU" sz="2000" spc="-1" strike="noStrike">
              <a:solidFill>
                <a:srgbClr val="262626"/>
              </a:solidFill>
              <a:latin typeface="Arial"/>
            </a:endParaRPr>
          </a:p>
        </p:txBody>
      </p:sp>
      <p:sp>
        <p:nvSpPr>
          <p:cNvPr id="140" name="CustomShape 7"/>
          <p:cNvSpPr/>
          <p:nvPr/>
        </p:nvSpPr>
        <p:spPr>
          <a:xfrm>
            <a:off x="237240" y="162720"/>
            <a:ext cx="3720960" cy="687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Arial"/>
                <a:ea typeface="Playfair Display"/>
              </a:rPr>
              <a:t>Lesson #11</a:t>
            </a:r>
            <a:endParaRPr b="0" lang="ru-RU" sz="3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911520" y="195444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1" name="CustomShape 2"/>
          <p:cNvSpPr/>
          <p:nvPr/>
        </p:nvSpPr>
        <p:spPr>
          <a:xfrm>
            <a:off x="911520" y="1052640"/>
            <a:ext cx="172800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32" name="Google Shape;289;p21" descr="C:\Users\gelya\OneDrive\Рабочий стол\B_prjcts_web_03.png"/>
          <p:cNvPicPr/>
          <p:nvPr/>
        </p:nvPicPr>
        <p:blipFill>
          <a:blip r:embed="rId1"/>
          <a:stretch/>
        </p:blipFill>
        <p:spPr>
          <a:xfrm>
            <a:off x="6251400" y="11520"/>
            <a:ext cx="6136920" cy="68331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6095880" y="1720800"/>
            <a:ext cx="5438880" cy="3749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4" name="CustomShape 2"/>
          <p:cNvSpPr/>
          <p:nvPr/>
        </p:nvSpPr>
        <p:spPr>
          <a:xfrm>
            <a:off x="6095880" y="809280"/>
            <a:ext cx="172800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35" name="Google Shape;296;p22" descr=""/>
          <p:cNvPicPr/>
          <p:nvPr/>
        </p:nvPicPr>
        <p:blipFill>
          <a:blip r:embed="rId1"/>
          <a:stretch/>
        </p:blipFill>
        <p:spPr>
          <a:xfrm>
            <a:off x="-9360" y="1057680"/>
            <a:ext cx="5635080" cy="52848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911520" y="169596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7" name="CustomShape 2"/>
          <p:cNvSpPr/>
          <p:nvPr/>
        </p:nvSpPr>
        <p:spPr>
          <a:xfrm>
            <a:off x="911520" y="794160"/>
            <a:ext cx="172800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pic>
        <p:nvPicPr>
          <p:cNvPr id="238" name="Google Shape;303;p23" descr=""/>
          <p:cNvPicPr/>
          <p:nvPr/>
        </p:nvPicPr>
        <p:blipFill>
          <a:blip r:embed="rId1"/>
          <a:stretch/>
        </p:blipFill>
        <p:spPr>
          <a:xfrm>
            <a:off x="6599880" y="869040"/>
            <a:ext cx="4308480" cy="51195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239" name="Google Shape;308;p24" descr=""/>
          <p:cNvPicPr/>
          <p:nvPr/>
        </p:nvPicPr>
        <p:blipFill>
          <a:blip r:embed="rId1"/>
          <a:stretch/>
        </p:blipFill>
        <p:spPr>
          <a:xfrm>
            <a:off x="11348640" y="277200"/>
            <a:ext cx="843120" cy="16776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Google Shape;316;p25" descr="C:\Users\gelya\OneDrive\Рабочий стол\A_web_contact-01.png"/>
          <p:cNvPicPr/>
          <p:nvPr/>
        </p:nvPicPr>
        <p:blipFill>
          <a:blip r:embed="rId1"/>
          <a:stretch/>
        </p:blipFill>
        <p:spPr>
          <a:xfrm>
            <a:off x="3386160" y="692640"/>
            <a:ext cx="5419080" cy="3411000"/>
          </a:xfrm>
          <a:prstGeom prst="rect">
            <a:avLst/>
          </a:prstGeom>
          <a:ln>
            <a:noFill/>
          </a:ln>
        </p:spPr>
      </p:pic>
      <p:pic>
        <p:nvPicPr>
          <p:cNvPr id="241" name="Google Shape;317;p25" descr="C:\Users\gelya\OneDrive\Рабочий стол\Phone.png"/>
          <p:cNvPicPr/>
          <p:nvPr/>
        </p:nvPicPr>
        <p:blipFill>
          <a:blip r:embed="rId2"/>
          <a:stretch/>
        </p:blipFill>
        <p:spPr>
          <a:xfrm>
            <a:off x="7083000" y="4605840"/>
            <a:ext cx="488880" cy="440640"/>
          </a:xfrm>
          <a:prstGeom prst="rect">
            <a:avLst/>
          </a:prstGeom>
          <a:ln>
            <a:noFill/>
          </a:ln>
        </p:spPr>
      </p:pic>
      <p:pic>
        <p:nvPicPr>
          <p:cNvPr id="242" name="Google Shape;318;p25" descr="C:\Users\gelya\OneDrive\Рабочий стол\Link.png"/>
          <p:cNvPicPr/>
          <p:nvPr/>
        </p:nvPicPr>
        <p:blipFill>
          <a:blip r:embed="rId3"/>
          <a:stretch/>
        </p:blipFill>
        <p:spPr>
          <a:xfrm>
            <a:off x="1451520" y="5706360"/>
            <a:ext cx="503640" cy="451440"/>
          </a:xfrm>
          <a:prstGeom prst="rect">
            <a:avLst/>
          </a:prstGeom>
          <a:ln>
            <a:noFill/>
          </a:ln>
        </p:spPr>
      </p:pic>
      <p:pic>
        <p:nvPicPr>
          <p:cNvPr id="243" name="Google Shape;319;p25" descr="C:\Users\gelya\OneDrive\Рабочий стол\linkedin2-01.png"/>
          <p:cNvPicPr/>
          <p:nvPr/>
        </p:nvPicPr>
        <p:blipFill>
          <a:blip r:embed="rId4"/>
          <a:stretch/>
        </p:blipFill>
        <p:spPr>
          <a:xfrm>
            <a:off x="7198920" y="5703120"/>
            <a:ext cx="257040" cy="257040"/>
          </a:xfrm>
          <a:prstGeom prst="rect">
            <a:avLst/>
          </a:prstGeom>
          <a:ln>
            <a:noFill/>
          </a:ln>
        </p:spPr>
      </p:pic>
      <p:pic>
        <p:nvPicPr>
          <p:cNvPr id="244" name="Google Shape;320;p25" descr="C:\Users\gelya\OneDrive\Рабочий стол\skype2-01.png"/>
          <p:cNvPicPr/>
          <p:nvPr/>
        </p:nvPicPr>
        <p:blipFill>
          <a:blip r:embed="rId5"/>
          <a:stretch/>
        </p:blipFill>
        <p:spPr>
          <a:xfrm>
            <a:off x="7171200" y="5188680"/>
            <a:ext cx="312480" cy="312480"/>
          </a:xfrm>
          <a:prstGeom prst="rect">
            <a:avLst/>
          </a:prstGeom>
          <a:ln>
            <a:noFill/>
          </a:ln>
        </p:spPr>
      </p:pic>
      <p:sp>
        <p:nvSpPr>
          <p:cNvPr id="245" name="CustomShape 1"/>
          <p:cNvSpPr/>
          <p:nvPr/>
        </p:nvSpPr>
        <p:spPr>
          <a:xfrm>
            <a:off x="7818480" y="4542120"/>
            <a:ext cx="3007080" cy="1599480"/>
          </a:xfrm>
          <a:prstGeom prst="rect">
            <a:avLst/>
          </a:prstGeom>
          <a:noFill/>
          <a:ln>
            <a:noFill/>
          </a:ln>
        </p:spPr>
        <p:style>
          <a:lnRef idx="0"/>
          <a:fillRef idx="0"/>
          <a:effectRef idx="0"/>
          <a:fontRef idx="minor"/>
        </p:style>
        <p:txBody>
          <a:bodyPr>
            <a:spAutoFit/>
          </a:bodyPr>
          <a:p>
            <a:pPr>
              <a:lnSpc>
                <a:spcPct val="150000"/>
              </a:lnSpc>
              <a:tabLst>
                <a:tab algn="l" pos="0"/>
              </a:tabLst>
            </a:pPr>
            <a:r>
              <a:rPr b="0" lang="en-GB" sz="2200" spc="-1" strike="noStrike">
                <a:solidFill>
                  <a:srgbClr val="595959"/>
                </a:solidFill>
                <a:latin typeface="Arial"/>
                <a:ea typeface="Rubik"/>
              </a:rPr>
              <a:t>+38012345678</a:t>
            </a:r>
            <a:br/>
            <a:r>
              <a:rPr b="0" lang="en-GB" sz="2200" spc="-1" strike="noStrike">
                <a:solidFill>
                  <a:srgbClr val="595959"/>
                </a:solidFill>
                <a:latin typeface="Arial"/>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Arial"/>
                <a:ea typeface="Rubik"/>
              </a:rPr>
              <a:t>andreas-flodstrom</a:t>
            </a:r>
            <a:endParaRPr b="0" lang="ru-RU" sz="2200" spc="-1" strike="noStrike">
              <a:latin typeface="Arial"/>
            </a:endParaRPr>
          </a:p>
        </p:txBody>
      </p:sp>
      <p:sp>
        <p:nvSpPr>
          <p:cNvPr id="246" name="CustomShape 2"/>
          <p:cNvSpPr/>
          <p:nvPr/>
        </p:nvSpPr>
        <p:spPr>
          <a:xfrm>
            <a:off x="1559520" y="5706360"/>
            <a:ext cx="396504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ff6d54"/>
                </a:solidFill>
                <a:latin typeface="Arial"/>
                <a:ea typeface="Rubik"/>
              </a:rPr>
              <a:t>beetroot.academy</a:t>
            </a:r>
            <a:endParaRPr b="0" lang="ru-RU" sz="3000" spc="-1" strike="noStrike">
              <a:latin typeface="Arial"/>
            </a:endParaRPr>
          </a:p>
        </p:txBody>
      </p:sp>
      <p:sp>
        <p:nvSpPr>
          <p:cNvPr id="247" name="CustomShape 3"/>
          <p:cNvSpPr/>
          <p:nvPr/>
        </p:nvSpPr>
        <p:spPr>
          <a:xfrm>
            <a:off x="2207520" y="4265640"/>
            <a:ext cx="466488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3600" spc="-1" strike="noStrike">
                <a:solidFill>
                  <a:srgbClr val="ff6d54"/>
                </a:solidFill>
                <a:latin typeface="Arial"/>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Arial"/>
                <a:ea typeface="Rubik"/>
              </a:rPr>
              <a:t>Your position</a:t>
            </a:r>
            <a:endParaRPr b="0" lang="ru-RU" sz="2400" spc="-1" strike="noStrike">
              <a:latin typeface="Arial"/>
            </a:endParaRPr>
          </a:p>
        </p:txBody>
      </p:sp>
      <p:sp>
        <p:nvSpPr>
          <p:cNvPr id="248" name="TextShape 4"/>
          <p:cNvSpPr txBox="1"/>
          <p:nvPr/>
        </p:nvSpPr>
        <p:spPr>
          <a:xfrm>
            <a:off x="838080" y="37080"/>
            <a:ext cx="10515240" cy="1325160"/>
          </a:xfrm>
          <a:prstGeom prst="rect">
            <a:avLst/>
          </a:prstGeom>
          <a:noFill/>
          <a:ln>
            <a:noFill/>
          </a:ln>
        </p:spPr>
        <p:txBody>
          <a:bodyPr tIns="91440" bIns="91440" anchor="ctr">
            <a:noAutofit/>
          </a:bodyPr>
          <a:p>
            <a:endParaRPr b="0" lang="ru-R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Google Shape;328;p26" descr=""/>
          <p:cNvPicPr/>
          <p:nvPr/>
        </p:nvPicPr>
        <p:blipFill>
          <a:blip r:embed="rId1"/>
          <a:srcRect l="3908" t="17038" r="9075" b="25632"/>
          <a:stretch/>
        </p:blipFill>
        <p:spPr>
          <a:xfrm>
            <a:off x="0" y="0"/>
            <a:ext cx="12191760" cy="4601880"/>
          </a:xfrm>
          <a:prstGeom prst="rect">
            <a:avLst/>
          </a:prstGeom>
          <a:ln>
            <a:noFill/>
          </a:ln>
        </p:spPr>
      </p:pic>
      <p:sp>
        <p:nvSpPr>
          <p:cNvPr id="250" name="CustomShape 1"/>
          <p:cNvSpPr/>
          <p:nvPr/>
        </p:nvSpPr>
        <p:spPr>
          <a:xfrm>
            <a:off x="6939720" y="5393520"/>
            <a:ext cx="412560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5a558d"/>
                </a:solidFill>
                <a:latin typeface="Arial"/>
                <a:ea typeface="Rubik"/>
              </a:rPr>
              <a:t>beetroot.academy</a:t>
            </a:r>
            <a:endParaRPr b="0" lang="ru-RU" sz="3000" spc="-1" strike="noStrike">
              <a:latin typeface="Arial"/>
            </a:endParaRPr>
          </a:p>
        </p:txBody>
      </p:sp>
      <p:sp>
        <p:nvSpPr>
          <p:cNvPr id="251" name="CustomShape 2"/>
          <p:cNvSpPr/>
          <p:nvPr/>
        </p:nvSpPr>
        <p:spPr>
          <a:xfrm>
            <a:off x="1219320" y="4998960"/>
            <a:ext cx="487656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6000" spc="-1" strike="noStrike">
                <a:solidFill>
                  <a:srgbClr val="5a558d"/>
                </a:solidFill>
                <a:latin typeface="Arial"/>
                <a:ea typeface="Playfair Display"/>
              </a:rPr>
              <a:t>Дякую!</a:t>
            </a:r>
            <a:endParaRPr b="0" lang="ru-RU" sz="6000" spc="-1" strike="noStrike">
              <a:latin typeface="Arial"/>
            </a:endParaRPr>
          </a:p>
        </p:txBody>
      </p:sp>
      <p:pic>
        <p:nvPicPr>
          <p:cNvPr id="252" name="Google Shape;331;p26" descr=""/>
          <p:cNvPicPr/>
          <p:nvPr/>
        </p:nvPicPr>
        <p:blipFill>
          <a:blip r:embed="rId2"/>
          <a:stretch/>
        </p:blipFill>
        <p:spPr>
          <a:xfrm>
            <a:off x="7157160" y="5506920"/>
            <a:ext cx="326160" cy="3261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770400" y="2822040"/>
            <a:ext cx="6789600" cy="3153960"/>
          </a:xfrm>
          <a:prstGeom prst="rect">
            <a:avLst/>
          </a:prstGeom>
          <a:noFill/>
          <a:ln>
            <a:noFill/>
          </a:ln>
        </p:spPr>
        <p:style>
          <a:lnRef idx="0"/>
          <a:fillRef idx="0"/>
          <a:effectRef idx="0"/>
          <a:fontRef idx="minor"/>
        </p:style>
        <p:txBody>
          <a:bodyPr>
            <a:noAutofit/>
          </a:bodyPr>
          <a:p>
            <a:pPr>
              <a:lnSpc>
                <a:spcPct val="120000"/>
              </a:lnSpc>
              <a:tabLst>
                <a:tab algn="l" pos="0"/>
              </a:tabLst>
            </a:pPr>
            <a:endParaRPr b="0" lang="ru-RU" sz="1800" spc="-1" strike="noStrike">
              <a:latin typeface="Arial"/>
            </a:endParaRPr>
          </a:p>
          <a:p>
            <a:pPr>
              <a:lnSpc>
                <a:spcPct val="120000"/>
              </a:lnSpc>
              <a:tabLst>
                <a:tab algn="l" pos="0"/>
              </a:tabLst>
            </a:pPr>
            <a:r>
              <a:rPr b="0" lang="en-GB" sz="2000" spc="-1" strike="noStrike">
                <a:solidFill>
                  <a:srgbClr val="595959"/>
                </a:solidFill>
                <a:latin typeface="Arial"/>
                <a:ea typeface="Rubik"/>
              </a:rPr>
              <a:t>body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r>
              <a:rPr b="0" lang="en-GB" sz="2000" spc="-1" strike="noStrike">
                <a:solidFill>
                  <a:srgbClr val="595959"/>
                </a:solidFill>
                <a:latin typeface="Arial"/>
                <a:ea typeface="Rubik"/>
              </a:rPr>
              <a:t>font-family: -apple-system, BlinkMacSystemFont,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r>
              <a:rPr b="0" lang="en-GB" sz="2000" spc="-1" strike="noStrike">
                <a:solidFill>
                  <a:srgbClr val="595959"/>
                </a:solidFill>
                <a:latin typeface="Arial"/>
                <a:ea typeface="Rubik"/>
              </a:rPr>
              <a:t>'Segoe UI', 'Roboto', 'Oxygen', 'Ubuntu',</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r>
              <a:rPr b="0" lang="en-GB" sz="2000" spc="-1" strike="noStrike">
                <a:solidFill>
                  <a:srgbClr val="595959"/>
                </a:solidFill>
                <a:latin typeface="Arial"/>
                <a:ea typeface="Rubik"/>
              </a:rPr>
              <a:t>'Helvetica Neue', Arial, sans-serif,</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r>
              <a:rPr b="0" lang="en-GB" sz="2000" spc="-1" strike="noStrike">
                <a:solidFill>
                  <a:srgbClr val="595959"/>
                </a:solidFill>
                <a:latin typeface="Arial"/>
                <a:ea typeface="Rubik"/>
              </a:rPr>
              <a:t>'Apple Color Emoji', 'Segoe UI Emoji',</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r>
              <a:rPr b="0" lang="en-GB" sz="2000" spc="-1" strike="noStrike">
                <a:solidFill>
                  <a:srgbClr val="595959"/>
                </a:solidFill>
                <a:latin typeface="Arial"/>
                <a:ea typeface="Rubik"/>
              </a:rPr>
              <a:t>'Segoe UI Symbol';</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a:t>
            </a:r>
            <a:endParaRPr b="0" lang="ru-RU" sz="2000" spc="-1" strike="noStrike">
              <a:latin typeface="Arial"/>
            </a:endParaRPr>
          </a:p>
        </p:txBody>
      </p:sp>
      <p:pic>
        <p:nvPicPr>
          <p:cNvPr id="142" name="Google Shape;122;p4" descr=""/>
          <p:cNvPicPr/>
          <p:nvPr/>
        </p:nvPicPr>
        <p:blipFill>
          <a:blip r:embed="rId1"/>
          <a:stretch/>
        </p:blipFill>
        <p:spPr>
          <a:xfrm>
            <a:off x="6984000" y="493560"/>
            <a:ext cx="4104000" cy="3250440"/>
          </a:xfrm>
          <a:prstGeom prst="rect">
            <a:avLst/>
          </a:prstGeom>
          <a:ln>
            <a:noFill/>
          </a:ln>
        </p:spPr>
      </p:pic>
      <p:sp>
        <p:nvSpPr>
          <p:cNvPr id="143" name="CustomShape 2"/>
          <p:cNvSpPr/>
          <p:nvPr/>
        </p:nvSpPr>
        <p:spPr>
          <a:xfrm>
            <a:off x="720000" y="1224000"/>
            <a:ext cx="6624000" cy="1296000"/>
          </a:xfrm>
          <a:prstGeom prst="rect">
            <a:avLst/>
          </a:prstGeom>
          <a:noFill/>
          <a:ln>
            <a:noFill/>
          </a:ln>
        </p:spPr>
        <p:style>
          <a:lnRef idx="0"/>
          <a:fillRef idx="0"/>
          <a:effectRef idx="0"/>
          <a:fontRef idx="minor"/>
        </p:style>
        <p:txBody>
          <a:bodyPr tIns="91440" bIns="91440" anchor="ctr">
            <a:noAutofit/>
          </a:bodyPr>
          <a:p>
            <a:pPr>
              <a:lnSpc>
                <a:spcPct val="120000"/>
              </a:lnSpc>
              <a:tabLst>
                <a:tab algn="l" pos="0"/>
              </a:tabLst>
            </a:pPr>
            <a:r>
              <a:rPr b="1" lang="en-GB" sz="3200" spc="-1" strike="noStrike">
                <a:solidFill>
                  <a:srgbClr val="ff5429"/>
                </a:solidFill>
                <a:latin typeface="Arial"/>
                <a:ea typeface="Rubik"/>
              </a:rPr>
              <a:t>Используйте</a:t>
            </a:r>
            <a:endParaRPr b="1" lang="ru-RU" sz="3200" spc="-1" strike="noStrike">
              <a:solidFill>
                <a:srgbClr val="ff5429"/>
              </a:solidFill>
              <a:latin typeface="Arial"/>
            </a:endParaRPr>
          </a:p>
          <a:p>
            <a:pPr>
              <a:lnSpc>
                <a:spcPct val="120000"/>
              </a:lnSpc>
              <a:tabLst>
                <a:tab algn="l" pos="0"/>
              </a:tabLst>
            </a:pPr>
            <a:r>
              <a:rPr b="1" lang="en-GB" sz="3200" spc="-1" strike="noStrike">
                <a:solidFill>
                  <a:srgbClr val="ff5429"/>
                </a:solidFill>
                <a:latin typeface="Arial"/>
                <a:ea typeface="Rubik"/>
              </a:rPr>
              <a:t>системные шрифты</a:t>
            </a:r>
            <a:endParaRPr b="1" lang="ru-RU" sz="3200" spc="-1" strike="noStrike">
              <a:solidFill>
                <a:srgbClr val="ff5429"/>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24840" y="2583360"/>
            <a:ext cx="12234600" cy="4274280"/>
          </a:xfrm>
          <a:prstGeom prst="rect">
            <a:avLst/>
          </a:prstGeom>
          <a:solidFill>
            <a:srgbClr val="f2f0ff"/>
          </a:solidFill>
          <a:ln>
            <a:noFill/>
          </a:ln>
        </p:spPr>
        <p:style>
          <a:lnRef idx="0"/>
          <a:fillRef idx="0"/>
          <a:effectRef idx="0"/>
          <a:fontRef idx="minor"/>
        </p:style>
      </p:sp>
      <p:sp>
        <p:nvSpPr>
          <p:cNvPr id="145" name="CustomShape 2"/>
          <p:cNvSpPr/>
          <p:nvPr/>
        </p:nvSpPr>
        <p:spPr>
          <a:xfrm>
            <a:off x="1826280" y="3343680"/>
            <a:ext cx="433800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ff6d54"/>
                </a:solidFill>
                <a:latin typeface="Arial"/>
                <a:ea typeface="Rubik Light"/>
              </a:rPr>
              <a:t>Lorem ipsum dolor sit amet</a:t>
            </a:r>
            <a:endParaRPr b="0" lang="ru-RU" sz="2000" spc="-1" strike="noStrike">
              <a:latin typeface="Arial"/>
            </a:endParaRPr>
          </a:p>
        </p:txBody>
      </p:sp>
      <p:sp>
        <p:nvSpPr>
          <p:cNvPr id="146" name="CustomShape 3"/>
          <p:cNvSpPr/>
          <p:nvPr/>
        </p:nvSpPr>
        <p:spPr>
          <a:xfrm>
            <a:off x="1826280" y="3859560"/>
            <a:ext cx="5472360" cy="1315800"/>
          </a:xfrm>
          <a:prstGeom prst="rect">
            <a:avLst/>
          </a:prstGeom>
          <a:noFill/>
          <a:ln>
            <a:noFill/>
          </a:ln>
        </p:spPr>
        <p:style>
          <a:lnRef idx="0"/>
          <a:fillRef idx="0"/>
          <a:effectRef idx="0"/>
          <a:fontRef idx="minor"/>
        </p:style>
        <p:txBody>
          <a:bodyPr>
            <a:spAutoFit/>
          </a:bodyPr>
          <a:p>
            <a:pPr>
              <a:lnSpc>
                <a:spcPct val="115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a:p>
            <a:pPr>
              <a:lnSpc>
                <a:spcPct val="115000"/>
              </a:lnSpc>
              <a:tabLst>
                <a:tab algn="l" pos="0"/>
              </a:tabLst>
            </a:pPr>
            <a:endParaRPr b="0" lang="ru-RU" sz="1400" spc="-1" strike="noStrike">
              <a:latin typeface="Arial"/>
            </a:endParaRPr>
          </a:p>
          <a:p>
            <a:pPr>
              <a:lnSpc>
                <a:spcPct val="115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pic>
        <p:nvPicPr>
          <p:cNvPr id="147" name="Google Shape;131;p5" descr="C:\Users\gelya\OneDrive\Рабочий стол\A_web_courses_Header_ill-01.png"/>
          <p:cNvPicPr/>
          <p:nvPr/>
        </p:nvPicPr>
        <p:blipFill>
          <a:blip r:embed="rId1"/>
          <a:stretch/>
        </p:blipFill>
        <p:spPr>
          <a:xfrm>
            <a:off x="6773400" y="116640"/>
            <a:ext cx="4150440" cy="34264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
        <p:nvSpPr>
          <p:cNvPr id="149" name="CustomShape 2"/>
          <p:cNvSpPr/>
          <p:nvPr/>
        </p:nvSpPr>
        <p:spPr>
          <a:xfrm>
            <a:off x="5418360" y="1772640"/>
            <a:ext cx="43984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0" name="CustomShape 3"/>
          <p:cNvSpPr/>
          <p:nvPr/>
        </p:nvSpPr>
        <p:spPr>
          <a:xfrm>
            <a:off x="5418360" y="2172960"/>
            <a:ext cx="570816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a:t>
            </a:r>
            <a:endParaRPr b="0" lang="ru-RU" sz="1400" spc="-1" strike="noStrike">
              <a:latin typeface="Arial"/>
            </a:endParaRPr>
          </a:p>
        </p:txBody>
      </p:sp>
      <p:sp>
        <p:nvSpPr>
          <p:cNvPr id="151" name="CustomShape 4"/>
          <p:cNvSpPr/>
          <p:nvPr/>
        </p:nvSpPr>
        <p:spPr>
          <a:xfrm>
            <a:off x="5418360" y="5097960"/>
            <a:ext cx="37738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2" name="CustomShape 5"/>
          <p:cNvSpPr/>
          <p:nvPr/>
        </p:nvSpPr>
        <p:spPr>
          <a:xfrm>
            <a:off x="5418360" y="3298320"/>
            <a:ext cx="418392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3" name="CustomShape 6"/>
          <p:cNvSpPr/>
          <p:nvPr/>
        </p:nvSpPr>
        <p:spPr>
          <a:xfrm>
            <a:off x="5418360" y="3671280"/>
            <a:ext cx="570816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b="0" lang="ru-RU" sz="1400" spc="-1" strike="noStrike">
              <a:latin typeface="Arial"/>
            </a:endParaRPr>
          </a:p>
        </p:txBody>
      </p:sp>
      <p:sp>
        <p:nvSpPr>
          <p:cNvPr id="154" name="CustomShape 7"/>
          <p:cNvSpPr/>
          <p:nvPr/>
        </p:nvSpPr>
        <p:spPr>
          <a:xfrm>
            <a:off x="5418360" y="5498280"/>
            <a:ext cx="570816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p:txBody>
      </p:sp>
      <p:pic>
        <p:nvPicPr>
          <p:cNvPr id="155" name="Google Shape;143;p6" descr="D:\Beetroot_work\New site\Course images\A_web_course_header_soft_skills-01.png"/>
          <p:cNvPicPr/>
          <p:nvPr/>
        </p:nvPicPr>
        <p:blipFill>
          <a:blip r:embed="rId1"/>
          <a:stretch/>
        </p:blipFill>
        <p:spPr>
          <a:xfrm>
            <a:off x="2880" y="1207800"/>
            <a:ext cx="4959000" cy="4628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606680" y="2493000"/>
            <a:ext cx="10584720" cy="3881160"/>
          </a:xfrm>
          <a:prstGeom prst="rect">
            <a:avLst/>
          </a:prstGeom>
          <a:solidFill>
            <a:srgbClr val="f2f0ff"/>
          </a:solidFill>
          <a:ln>
            <a:noFill/>
          </a:ln>
        </p:spPr>
        <p:style>
          <a:lnRef idx="0"/>
          <a:fillRef idx="0"/>
          <a:effectRef idx="0"/>
          <a:fontRef idx="minor"/>
        </p:style>
      </p:sp>
      <p:sp>
        <p:nvSpPr>
          <p:cNvPr id="157"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158"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159" name="Google Shape;152;p7" descr=""/>
          <p:cNvPicPr/>
          <p:nvPr/>
        </p:nvPicPr>
        <p:blipFill>
          <a:blip r:embed="rId1"/>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6218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61" name="CustomShape 2"/>
          <p:cNvSpPr/>
          <p:nvPr/>
        </p:nvSpPr>
        <p:spPr>
          <a:xfrm>
            <a:off x="5303880" y="814320"/>
            <a:ext cx="20786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62" name="CustomShape 3"/>
          <p:cNvSpPr/>
          <p:nvPr/>
        </p:nvSpPr>
        <p:spPr>
          <a:xfrm>
            <a:off x="88495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63" name="Google Shape;160;p8" descr=""/>
          <p:cNvPicPr/>
          <p:nvPr/>
        </p:nvPicPr>
        <p:blipFill>
          <a:blip r:embed="rId1"/>
          <a:stretch/>
        </p:blipFill>
        <p:spPr>
          <a:xfrm>
            <a:off x="1591920" y="2862720"/>
            <a:ext cx="695160" cy="655200"/>
          </a:xfrm>
          <a:prstGeom prst="rect">
            <a:avLst/>
          </a:prstGeom>
          <a:ln>
            <a:noFill/>
          </a:ln>
        </p:spPr>
      </p:pic>
      <p:pic>
        <p:nvPicPr>
          <p:cNvPr id="164" name="Google Shape;161;p8" descr=""/>
          <p:cNvPicPr/>
          <p:nvPr/>
        </p:nvPicPr>
        <p:blipFill>
          <a:blip r:embed="rId2"/>
          <a:stretch/>
        </p:blipFill>
        <p:spPr>
          <a:xfrm>
            <a:off x="4355640" y="2902680"/>
            <a:ext cx="640800" cy="574920"/>
          </a:xfrm>
          <a:prstGeom prst="rect">
            <a:avLst/>
          </a:prstGeom>
          <a:ln>
            <a:noFill/>
          </a:ln>
        </p:spPr>
      </p:pic>
      <p:pic>
        <p:nvPicPr>
          <p:cNvPr id="165" name="Google Shape;162;p8" descr=""/>
          <p:cNvPicPr/>
          <p:nvPr/>
        </p:nvPicPr>
        <p:blipFill>
          <a:blip r:embed="rId3"/>
          <a:stretch/>
        </p:blipFill>
        <p:spPr>
          <a:xfrm>
            <a:off x="9880200" y="2811600"/>
            <a:ext cx="743760" cy="737280"/>
          </a:xfrm>
          <a:prstGeom prst="rect">
            <a:avLst/>
          </a:prstGeom>
          <a:ln>
            <a:noFill/>
          </a:ln>
        </p:spPr>
      </p:pic>
      <p:sp>
        <p:nvSpPr>
          <p:cNvPr id="166" name="CustomShape 4"/>
          <p:cNvSpPr/>
          <p:nvPr/>
        </p:nvSpPr>
        <p:spPr>
          <a:xfrm>
            <a:off x="765720" y="4505040"/>
            <a:ext cx="234792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67" name="CustomShape 5"/>
          <p:cNvSpPr/>
          <p:nvPr/>
        </p:nvSpPr>
        <p:spPr>
          <a:xfrm>
            <a:off x="537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68" name="CustomShape 6"/>
          <p:cNvSpPr/>
          <p:nvPr/>
        </p:nvSpPr>
        <p:spPr>
          <a:xfrm>
            <a:off x="3464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69" name="CustomShape 7"/>
          <p:cNvSpPr/>
          <p:nvPr/>
        </p:nvSpPr>
        <p:spPr>
          <a:xfrm>
            <a:off x="3273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70" name="Google Shape;167;p8" descr=""/>
          <p:cNvPicPr/>
          <p:nvPr/>
        </p:nvPicPr>
        <p:blipFill>
          <a:blip r:embed="rId4"/>
          <a:stretch/>
        </p:blipFill>
        <p:spPr>
          <a:xfrm>
            <a:off x="7077240" y="2902680"/>
            <a:ext cx="704880" cy="561240"/>
          </a:xfrm>
          <a:prstGeom prst="rect">
            <a:avLst/>
          </a:prstGeom>
          <a:ln>
            <a:noFill/>
          </a:ln>
        </p:spPr>
      </p:pic>
      <p:sp>
        <p:nvSpPr>
          <p:cNvPr id="171" name="CustomShape 8"/>
          <p:cNvSpPr/>
          <p:nvPr/>
        </p:nvSpPr>
        <p:spPr>
          <a:xfrm>
            <a:off x="60271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72" name="CustomShape 9"/>
          <p:cNvSpPr/>
          <p:nvPr/>
        </p:nvSpPr>
        <p:spPr>
          <a:xfrm flipH="1" rot="10800000">
            <a:off x="2444040" y="3189960"/>
            <a:ext cx="172800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3" name="CustomShape 10"/>
          <p:cNvSpPr/>
          <p:nvPr/>
        </p:nvSpPr>
        <p:spPr>
          <a:xfrm flipH="1" rot="10800000">
            <a:off x="5180400" y="3183840"/>
            <a:ext cx="1745280" cy="64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4" name="CustomShape 11"/>
          <p:cNvSpPr/>
          <p:nvPr/>
        </p:nvSpPr>
        <p:spPr>
          <a:xfrm>
            <a:off x="7934040" y="3183480"/>
            <a:ext cx="1814040" cy="324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5" name="CustomShape 12"/>
          <p:cNvSpPr/>
          <p:nvPr/>
        </p:nvSpPr>
        <p:spPr>
          <a:xfrm>
            <a:off x="1990080" y="1486080"/>
            <a:ext cx="8211240" cy="1150560"/>
          </a:xfrm>
          <a:prstGeom prst="rect">
            <a:avLst/>
          </a:prstGeom>
          <a:noFill/>
          <a:ln>
            <a:noFill/>
          </a:ln>
        </p:spPr>
        <p:style>
          <a:lnRef idx="0"/>
          <a:fillRef idx="0"/>
          <a:effectRef idx="0"/>
          <a:fontRef idx="minor"/>
        </p:style>
        <p:txBody>
          <a:bodyPr tIns="91440" bIns="91440">
            <a:noAutofit/>
          </a:bodyPr>
          <a:p>
            <a:pPr algn="ct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a:t>
            </a:r>
            <a:endParaRPr b="0" lang="ru-RU" sz="2000" spc="-1" strike="noStrike">
              <a:latin typeface="Arial"/>
            </a:endParaRPr>
          </a:p>
        </p:txBody>
      </p:sp>
      <p:sp>
        <p:nvSpPr>
          <p:cNvPr id="176" name="CustomShape 13"/>
          <p:cNvSpPr/>
          <p:nvPr/>
        </p:nvSpPr>
        <p:spPr>
          <a:xfrm>
            <a:off x="9040680" y="450504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177" name="Google Shape;184;p10" descr=""/>
          <p:cNvPicPr/>
          <p:nvPr/>
        </p:nvPicPr>
        <p:blipFill>
          <a:blip r:embed="rId1"/>
          <a:stretch/>
        </p:blipFill>
        <p:spPr>
          <a:xfrm>
            <a:off x="2721960" y="2138760"/>
            <a:ext cx="6890760" cy="4718880"/>
          </a:xfrm>
          <a:prstGeom prst="rect">
            <a:avLst/>
          </a:prstGeom>
          <a:ln>
            <a:noFill/>
          </a:ln>
        </p:spPr>
      </p:pic>
      <p:sp>
        <p:nvSpPr>
          <p:cNvPr id="178" name="CustomShape 1"/>
          <p:cNvSpPr/>
          <p:nvPr/>
        </p:nvSpPr>
        <p:spPr>
          <a:xfrm>
            <a:off x="5447880" y="814320"/>
            <a:ext cx="12956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f2f0ff"/>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TotalTime>
  <Application>LibreOffice/6.4.7.2$Linux_X86_64 LibreOffice_project/40$Build-2</Application>
  <Words>1015</Words>
  <Paragraphs>146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2021-09-25T20:15:18Z</dcterms:modified>
  <cp:revision>18</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26</vt:i4>
  </property>
</Properties>
</file>